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B46E3D-FA4D-4345-8490-562117C926DF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922EC7-80AD-48DE-B9C9-EB49C813A6C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170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22EC7-80AD-48DE-B9C9-EB49C813A6C8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8313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0070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0014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9564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2347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6762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2989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805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2084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334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775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2393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60262-6048-4890-9F0B-0BC4FD3F73FB}" type="datetimeFigureOut">
              <a:rPr lang="ru-RU" smtClean="0"/>
              <a:t>19.03.2019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97E27-CD96-46F7-B6A7-30AB707156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0683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650306"/>
          </a:xfrm>
        </p:spPr>
        <p:txBody>
          <a:bodyPr>
            <a:normAutofit fontScale="90000"/>
          </a:bodyPr>
          <a:lstStyle/>
          <a:p>
            <a:r>
              <a:rPr lang="en-US" dirty="0"/>
              <a:t>Borrow </a:t>
            </a:r>
            <a:r>
              <a:rPr lang="en-US" dirty="0" smtClean="0"/>
              <a:t>entertainment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представляет</a:t>
            </a:r>
            <a:br>
              <a:rPr lang="ru-RU" dirty="0" smtClean="0"/>
            </a:br>
            <a:r>
              <a:rPr lang="ru-RU" dirty="0"/>
              <a:t/>
            </a:r>
            <a:br>
              <a:rPr lang="ru-RU" dirty="0"/>
            </a:br>
            <a:r>
              <a:rPr lang="en-US" dirty="0" err="1" smtClean="0"/>
              <a:t>MemeOtvet</a:t>
            </a:r>
            <a:r>
              <a:rPr lang="en-US" dirty="0" smtClean="0"/>
              <a:t> | </a:t>
            </a:r>
            <a:r>
              <a:rPr lang="en-US" dirty="0" err="1" smtClean="0"/>
              <a:t>MemePedia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519024" y="4540077"/>
            <a:ext cx="2592288" cy="2304256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 err="1" smtClean="0"/>
              <a:t>Ilya</a:t>
            </a:r>
            <a:r>
              <a:rPr lang="en-US" dirty="0" smtClean="0"/>
              <a:t> &amp; </a:t>
            </a:r>
            <a:r>
              <a:rPr lang="en-US" dirty="0" err="1" smtClean="0"/>
              <a:t>YouSky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(Майоров Илья, </a:t>
            </a:r>
          </a:p>
          <a:p>
            <a:pPr marL="0" indent="0">
              <a:buNone/>
            </a:pPr>
            <a:r>
              <a:rPr lang="ru-RU" dirty="0" err="1" smtClean="0"/>
              <a:t>Юскаев</a:t>
            </a:r>
            <a:r>
              <a:rPr lang="ru-RU" dirty="0" smtClean="0"/>
              <a:t> </a:t>
            </a:r>
            <a:r>
              <a:rPr lang="ru-RU" dirty="0" err="1" smtClean="0"/>
              <a:t>Рамиль</a:t>
            </a:r>
            <a:r>
              <a:rPr lang="ru-RU" dirty="0" smtClean="0"/>
              <a:t>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2335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836712"/>
            <a:ext cx="7772400" cy="3314799"/>
          </a:xfrm>
        </p:spPr>
        <p:txBody>
          <a:bodyPr>
            <a:normAutofit/>
          </a:bodyPr>
          <a:lstStyle/>
          <a:p>
            <a:r>
              <a:rPr lang="en-US" sz="4800" dirty="0" err="1" smtClean="0"/>
              <a:t>MemeOtvet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4800" dirty="0"/>
              <a:t/>
            </a:r>
            <a:br>
              <a:rPr lang="en-US" sz="4800" dirty="0"/>
            </a:br>
            <a:r>
              <a:rPr lang="ru-RU" sz="4800" dirty="0" smtClean="0"/>
              <a:t/>
            </a:r>
            <a:br>
              <a:rPr lang="ru-RU" sz="4800" dirty="0" smtClean="0"/>
            </a:br>
            <a:r>
              <a:rPr lang="ru-RU" sz="4800" dirty="0" smtClean="0"/>
              <a:t>Если ты не шаришь в </a:t>
            </a:r>
            <a:r>
              <a:rPr lang="ru-RU" sz="4800" dirty="0" err="1" smtClean="0"/>
              <a:t>мемах</a:t>
            </a:r>
            <a:r>
              <a:rPr lang="ru-RU" sz="4800" dirty="0" smtClean="0"/>
              <a:t>?</a:t>
            </a:r>
            <a:endParaRPr lang="ru-RU" sz="48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31640" y="3645024"/>
            <a:ext cx="6400800" cy="1752600"/>
          </a:xfrm>
        </p:spPr>
        <p:txBody>
          <a:bodyPr/>
          <a:lstStyle/>
          <a:p>
            <a:r>
              <a:rPr lang="ru-RU" dirty="0" smtClean="0">
                <a:solidFill>
                  <a:schemeClr val="tx1"/>
                </a:solidFill>
              </a:rPr>
              <a:t>Тогда спроси…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40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1484784"/>
            <a:ext cx="2592288" cy="1070992"/>
          </a:xfrm>
        </p:spPr>
        <p:txBody>
          <a:bodyPr>
            <a:normAutofit/>
          </a:bodyPr>
          <a:lstStyle/>
          <a:p>
            <a:r>
              <a:rPr lang="ru-RU" dirty="0" smtClean="0"/>
              <a:t>Идея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4077072"/>
            <a:ext cx="8229600" cy="41373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 smtClean="0"/>
              <a:t>Многие люди, зачастую, не разбираются в </a:t>
            </a:r>
            <a:r>
              <a:rPr lang="ru-RU" sz="2800" dirty="0" err="1" smtClean="0"/>
              <a:t>мемах</a:t>
            </a:r>
            <a:r>
              <a:rPr lang="ru-RU" sz="2800" dirty="0" smtClean="0"/>
              <a:t>. Этот сайт именно для них. Здесь они смогут спросить о чём угодно(По задумке только о </a:t>
            </a:r>
            <a:r>
              <a:rPr lang="ru-RU" sz="2800" dirty="0" err="1" smtClean="0"/>
              <a:t>мемах</a:t>
            </a:r>
            <a:r>
              <a:rPr lang="ru-RU" sz="2800" dirty="0" smtClean="0"/>
              <a:t>).</a:t>
            </a:r>
          </a:p>
          <a:p>
            <a:pPr marL="0" indent="0">
              <a:buNone/>
            </a:pPr>
            <a:r>
              <a:rPr lang="ru-RU" sz="2800" dirty="0" smtClean="0"/>
              <a:t>Но также им придётся помогать другим, т.к. у «юзера» есть ограниченное количество баллов, которыми они благодарят отвечающих. </a:t>
            </a:r>
          </a:p>
          <a:p>
            <a:pPr marL="0" indent="0">
              <a:buNone/>
            </a:pP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80080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Технологии: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dirty="0" smtClean="0"/>
              <a:t>Html (bootstrap)</a:t>
            </a:r>
          </a:p>
          <a:p>
            <a:pPr marL="514350" indent="-514350">
              <a:buAutoNum type="arabicParenR"/>
            </a:pPr>
            <a:r>
              <a:rPr lang="en-US" dirty="0" smtClean="0"/>
              <a:t>Python (</a:t>
            </a:r>
            <a:r>
              <a:rPr lang="en-US" dirty="0" err="1" smtClean="0"/>
              <a:t>flask,flask_sqlalchemy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059073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1) </a:t>
            </a:r>
            <a:r>
              <a:rPr lang="en-US" dirty="0" smtClean="0"/>
              <a:t>Main (</a:t>
            </a:r>
            <a:r>
              <a:rPr lang="ru-RU" dirty="0" smtClean="0"/>
              <a:t>главный файл</a:t>
            </a:r>
            <a:r>
              <a:rPr lang="en-US" dirty="0" smtClean="0"/>
              <a:t>)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2) </a:t>
            </a:r>
            <a:r>
              <a:rPr lang="en-US" dirty="0" smtClean="0"/>
              <a:t>Database (</a:t>
            </a:r>
            <a:r>
              <a:rPr lang="ru-RU" dirty="0" smtClean="0"/>
              <a:t>файл с классами баз данных</a:t>
            </a:r>
            <a:r>
              <a:rPr lang="en-US" dirty="0" smtClean="0"/>
              <a:t>)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3) </a:t>
            </a:r>
            <a:r>
              <a:rPr lang="en-US" dirty="0" smtClean="0"/>
              <a:t>Functions (</a:t>
            </a:r>
            <a:r>
              <a:rPr lang="ru-RU" dirty="0" smtClean="0"/>
              <a:t>файл с функциями</a:t>
            </a:r>
            <a:r>
              <a:rPr lang="en-US" dirty="0" smtClean="0"/>
              <a:t>)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4) </a:t>
            </a:r>
            <a:r>
              <a:rPr lang="en-US" dirty="0" smtClean="0"/>
              <a:t>Constant (</a:t>
            </a:r>
            <a:r>
              <a:rPr lang="ru-RU" dirty="0" smtClean="0"/>
              <a:t>ну тут всё ясно</a:t>
            </a:r>
            <a:r>
              <a:rPr lang="en-US" dirty="0" smtClean="0"/>
              <a:t>)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5) 14 шаблонов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231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178696" cy="1143000"/>
          </a:xfrm>
        </p:spPr>
        <p:txBody>
          <a:bodyPr>
            <a:normAutofit/>
          </a:bodyPr>
          <a:lstStyle/>
          <a:p>
            <a:r>
              <a:rPr lang="ru-RU" dirty="0" smtClean="0"/>
              <a:t>Доработка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1) Улучшение сортировки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2) Поиск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3) Устранение мелких багов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4) Усложнение структуры</a:t>
            </a:r>
          </a:p>
          <a:p>
            <a:pPr marL="0" indent="0">
              <a:buNone/>
            </a:pPr>
            <a:r>
              <a:rPr lang="ru-RU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5) Улучшение безопасности </a:t>
            </a:r>
          </a:p>
        </p:txBody>
      </p:sp>
    </p:spTree>
    <p:extLst>
      <p:ext uri="{BB962C8B-B14F-4D97-AF65-F5344CB8AC3E}">
        <p14:creationId xmlns:p14="http://schemas.microsoft.com/office/powerpoint/2010/main" val="325199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1772816"/>
            <a:ext cx="8229600" cy="4392488"/>
          </a:xfrm>
        </p:spPr>
        <p:txBody>
          <a:bodyPr/>
          <a:lstStyle/>
          <a:p>
            <a:r>
              <a:rPr lang="ru-RU" dirty="0" smtClean="0"/>
              <a:t>Два слова о </a:t>
            </a:r>
            <a:r>
              <a:rPr lang="en-US" dirty="0" err="1" smtClean="0"/>
              <a:t>MemePedia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1966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2793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147</Words>
  <Application>Microsoft Office PowerPoint</Application>
  <PresentationFormat>Экран (4:3)</PresentationFormat>
  <Paragraphs>27</Paragraphs>
  <Slides>8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Borrow entertainment представляет  MemeOtvet | MemePedia</vt:lpstr>
      <vt:lpstr>MemeOtvet   Если ты не шаришь в мемах?</vt:lpstr>
      <vt:lpstr>Идея:</vt:lpstr>
      <vt:lpstr>Технологии:</vt:lpstr>
      <vt:lpstr>Структура:</vt:lpstr>
      <vt:lpstr>Доработка:</vt:lpstr>
      <vt:lpstr>Два слова о MemePedia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Borrow entertainment представляет</dc:title>
  <dc:creator>Илья Майоров</dc:creator>
  <cp:lastModifiedBy>Илья Майоров</cp:lastModifiedBy>
  <cp:revision>4</cp:revision>
  <dcterms:created xsi:type="dcterms:W3CDTF">2019-03-19T18:27:38Z</dcterms:created>
  <dcterms:modified xsi:type="dcterms:W3CDTF">2019-03-19T19:08:34Z</dcterms:modified>
</cp:coreProperties>
</file>

<file path=docProps/thumbnail.jpeg>
</file>